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11"/>
    <p:restoredTop sz="94610"/>
  </p:normalViewPr>
  <p:slideViewPr>
    <p:cSldViewPr snapToGrid="0" snapToObjects="1">
      <p:cViewPr varScale="1">
        <p:scale>
          <a:sx n="92" d="100"/>
          <a:sy n="92" d="100"/>
        </p:scale>
        <p:origin x="-536" y="-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restituzionedati.invalsi.it/logo19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103120"/>
            <a:ext cx="914400" cy="9144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103120" y="0"/>
            <a:ext cx="9144000" cy="51435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Rilevazioni Nazionali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Grado 8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Dati Generali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08610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8 -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70332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8 -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034665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8 -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857625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8 -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90906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8 -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90906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8 -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90906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8 -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137535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8 - Dati Generali</a:t>
            </a:r>
            <a:endParaRPr lang="en-US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Presentazione su schermo (16:9)</PresentationFormat>
  <Paragraphs>20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PptxGenJS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HSH7</cp:lastModifiedBy>
  <cp:revision>1</cp:revision>
  <dcterms:created xsi:type="dcterms:W3CDTF">2024-10-24T18:03:05Z</dcterms:created>
  <dcterms:modified xsi:type="dcterms:W3CDTF">2024-10-24T18:03:57Z</dcterms:modified>
</cp:coreProperties>
</file>